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0" r:id="rId2"/>
  </p:sldIdLst>
  <p:sldSz cx="12192000" cy="6858000"/>
  <p:notesSz cx="7010400" cy="9296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52CE4-3616-43C9-A1C3-FD5A03B603E8}" type="datetimeFigureOut">
              <a:rPr lang="es-CO" smtClean="0"/>
              <a:t>2022/03/29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4509-AEF7-4556-9802-88A96AD5B1D1}" type="slidenum">
              <a:rPr lang="es-CO" smtClean="0"/>
              <a:t>‹Nº›</a:t>
            </a:fld>
            <a:endParaRPr lang="es-CO"/>
          </a:p>
        </p:txBody>
      </p:sp>
      <p:grpSp>
        <p:nvGrpSpPr>
          <p:cNvPr id="14" name="Agrupar 14"/>
          <p:cNvGrpSpPr/>
          <p:nvPr userDrawn="1"/>
        </p:nvGrpSpPr>
        <p:grpSpPr>
          <a:xfrm>
            <a:off x="-2366989" y="0"/>
            <a:ext cx="5211789" cy="3759200"/>
            <a:chOff x="-2486907" y="-1064012"/>
            <a:chExt cx="6868627" cy="4537010"/>
          </a:xfrm>
        </p:grpSpPr>
        <p:sp>
          <p:nvSpPr>
            <p:cNvPr id="15" name="Triángulo 6"/>
            <p:cNvSpPr/>
            <p:nvPr/>
          </p:nvSpPr>
          <p:spPr>
            <a:xfrm>
              <a:off x="888002" y="1788250"/>
              <a:ext cx="812935" cy="613960"/>
            </a:xfrm>
            <a:prstGeom prst="triangle">
              <a:avLst/>
            </a:prstGeom>
            <a:solidFill>
              <a:srgbClr val="002060">
                <a:alpha val="85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grpSp>
          <p:nvGrpSpPr>
            <p:cNvPr id="16" name="Agrupar 8"/>
            <p:cNvGrpSpPr/>
            <p:nvPr/>
          </p:nvGrpSpPr>
          <p:grpSpPr>
            <a:xfrm>
              <a:off x="-2486907" y="-1064012"/>
              <a:ext cx="6868627" cy="4537010"/>
              <a:chOff x="-2110475" y="-1046807"/>
              <a:chExt cx="9057755" cy="5983019"/>
            </a:xfrm>
          </p:grpSpPr>
          <p:sp>
            <p:nvSpPr>
              <p:cNvPr id="17" name="Triángulo 12"/>
              <p:cNvSpPr/>
              <p:nvPr/>
            </p:nvSpPr>
            <p:spPr>
              <a:xfrm rot="16200000">
                <a:off x="1732414" y="-2170825"/>
                <a:ext cx="3363248" cy="5611283"/>
              </a:xfrm>
              <a:custGeom>
                <a:avLst/>
                <a:gdLst>
                  <a:gd name="connsiteX0" fmla="*/ 0 w 6641433"/>
                  <a:gd name="connsiteY0" fmla="*/ 3007895 h 3007895"/>
                  <a:gd name="connsiteX1" fmla="*/ 3320717 w 6641433"/>
                  <a:gd name="connsiteY1" fmla="*/ 0 h 3007895"/>
                  <a:gd name="connsiteX2" fmla="*/ 6641433 w 6641433"/>
                  <a:gd name="connsiteY2" fmla="*/ 3007895 h 3007895"/>
                  <a:gd name="connsiteX3" fmla="*/ 0 w 6641433"/>
                  <a:gd name="connsiteY3" fmla="*/ 3007895 h 3007895"/>
                  <a:gd name="connsiteX0" fmla="*/ 0 w 6665495"/>
                  <a:gd name="connsiteY0" fmla="*/ 3104147 h 3104147"/>
                  <a:gd name="connsiteX1" fmla="*/ 6665495 w 6665495"/>
                  <a:gd name="connsiteY1" fmla="*/ 0 h 3104147"/>
                  <a:gd name="connsiteX2" fmla="*/ 6641433 w 6665495"/>
                  <a:gd name="connsiteY2" fmla="*/ 3104147 h 3104147"/>
                  <a:gd name="connsiteX3" fmla="*/ 0 w 6665495"/>
                  <a:gd name="connsiteY3" fmla="*/ 3104147 h 3104147"/>
                  <a:gd name="connsiteX0" fmla="*/ 0 w 3561348"/>
                  <a:gd name="connsiteY0" fmla="*/ 2695073 h 3104147"/>
                  <a:gd name="connsiteX1" fmla="*/ 3561348 w 3561348"/>
                  <a:gd name="connsiteY1" fmla="*/ 0 h 3104147"/>
                  <a:gd name="connsiteX2" fmla="*/ 3537286 w 3561348"/>
                  <a:gd name="connsiteY2" fmla="*/ 3104147 h 3104147"/>
                  <a:gd name="connsiteX3" fmla="*/ 0 w 3561348"/>
                  <a:gd name="connsiteY3" fmla="*/ 2695073 h 3104147"/>
                  <a:gd name="connsiteX0" fmla="*/ 0 w 6497053"/>
                  <a:gd name="connsiteY0" fmla="*/ 3104147 h 3104147"/>
                  <a:gd name="connsiteX1" fmla="*/ 6497053 w 6497053"/>
                  <a:gd name="connsiteY1" fmla="*/ 0 h 3104147"/>
                  <a:gd name="connsiteX2" fmla="*/ 6472991 w 6497053"/>
                  <a:gd name="connsiteY2" fmla="*/ 3104147 h 3104147"/>
                  <a:gd name="connsiteX3" fmla="*/ 0 w 6497053"/>
                  <a:gd name="connsiteY3" fmla="*/ 3104147 h 3104147"/>
                  <a:gd name="connsiteX0" fmla="*/ 0 w 6713621"/>
                  <a:gd name="connsiteY0" fmla="*/ 0 h 4812631"/>
                  <a:gd name="connsiteX1" fmla="*/ 6713621 w 6713621"/>
                  <a:gd name="connsiteY1" fmla="*/ 1708484 h 4812631"/>
                  <a:gd name="connsiteX2" fmla="*/ 6689559 w 6713621"/>
                  <a:gd name="connsiteY2" fmla="*/ 4812631 h 4812631"/>
                  <a:gd name="connsiteX3" fmla="*/ 0 w 6713621"/>
                  <a:gd name="connsiteY3" fmla="*/ 0 h 4812631"/>
                  <a:gd name="connsiteX0" fmla="*/ 0 w 6689559"/>
                  <a:gd name="connsiteY0" fmla="*/ 4403558 h 9216189"/>
                  <a:gd name="connsiteX1" fmla="*/ 6689558 w 6689559"/>
                  <a:gd name="connsiteY1" fmla="*/ 0 h 9216189"/>
                  <a:gd name="connsiteX2" fmla="*/ 6689559 w 6689559"/>
                  <a:gd name="connsiteY2" fmla="*/ 9216189 h 9216189"/>
                  <a:gd name="connsiteX3" fmla="*/ 0 w 6689559"/>
                  <a:gd name="connsiteY3" fmla="*/ 4403558 h 92161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89559" h="9216189">
                    <a:moveTo>
                      <a:pt x="0" y="4403558"/>
                    </a:moveTo>
                    <a:lnTo>
                      <a:pt x="6689558" y="0"/>
                    </a:lnTo>
                    <a:cubicBezTo>
                      <a:pt x="6689558" y="3072063"/>
                      <a:pt x="6689559" y="6144126"/>
                      <a:pt x="6689559" y="9216189"/>
                    </a:cubicBezTo>
                    <a:lnTo>
                      <a:pt x="0" y="4403558"/>
                    </a:lnTo>
                    <a:close/>
                  </a:path>
                </a:pathLst>
              </a:custGeom>
              <a:solidFill>
                <a:schemeClr val="bg1">
                  <a:lumMod val="50000"/>
                  <a:alpha val="28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_tradnl"/>
              </a:p>
            </p:txBody>
          </p:sp>
          <p:sp>
            <p:nvSpPr>
              <p:cNvPr id="18" name="Triángulo 12"/>
              <p:cNvSpPr/>
              <p:nvPr/>
            </p:nvSpPr>
            <p:spPr>
              <a:xfrm rot="16200000">
                <a:off x="-1341265" y="-769208"/>
                <a:ext cx="4936210" cy="6474629"/>
              </a:xfrm>
              <a:custGeom>
                <a:avLst/>
                <a:gdLst>
                  <a:gd name="connsiteX0" fmla="*/ 0 w 6641433"/>
                  <a:gd name="connsiteY0" fmla="*/ 3007895 h 3007895"/>
                  <a:gd name="connsiteX1" fmla="*/ 3320717 w 6641433"/>
                  <a:gd name="connsiteY1" fmla="*/ 0 h 3007895"/>
                  <a:gd name="connsiteX2" fmla="*/ 6641433 w 6641433"/>
                  <a:gd name="connsiteY2" fmla="*/ 3007895 h 3007895"/>
                  <a:gd name="connsiteX3" fmla="*/ 0 w 6641433"/>
                  <a:gd name="connsiteY3" fmla="*/ 3007895 h 3007895"/>
                  <a:gd name="connsiteX0" fmla="*/ 0 w 6665495"/>
                  <a:gd name="connsiteY0" fmla="*/ 3104147 h 3104147"/>
                  <a:gd name="connsiteX1" fmla="*/ 6665495 w 6665495"/>
                  <a:gd name="connsiteY1" fmla="*/ 0 h 3104147"/>
                  <a:gd name="connsiteX2" fmla="*/ 6641433 w 6665495"/>
                  <a:gd name="connsiteY2" fmla="*/ 3104147 h 3104147"/>
                  <a:gd name="connsiteX3" fmla="*/ 0 w 6665495"/>
                  <a:gd name="connsiteY3" fmla="*/ 3104147 h 3104147"/>
                  <a:gd name="connsiteX0" fmla="*/ 0 w 3561348"/>
                  <a:gd name="connsiteY0" fmla="*/ 2695073 h 3104147"/>
                  <a:gd name="connsiteX1" fmla="*/ 3561348 w 3561348"/>
                  <a:gd name="connsiteY1" fmla="*/ 0 h 3104147"/>
                  <a:gd name="connsiteX2" fmla="*/ 3537286 w 3561348"/>
                  <a:gd name="connsiteY2" fmla="*/ 3104147 h 3104147"/>
                  <a:gd name="connsiteX3" fmla="*/ 0 w 3561348"/>
                  <a:gd name="connsiteY3" fmla="*/ 2695073 h 3104147"/>
                  <a:gd name="connsiteX0" fmla="*/ 0 w 6497053"/>
                  <a:gd name="connsiteY0" fmla="*/ 3104147 h 3104147"/>
                  <a:gd name="connsiteX1" fmla="*/ 6497053 w 6497053"/>
                  <a:gd name="connsiteY1" fmla="*/ 0 h 3104147"/>
                  <a:gd name="connsiteX2" fmla="*/ 6472991 w 6497053"/>
                  <a:gd name="connsiteY2" fmla="*/ 3104147 h 3104147"/>
                  <a:gd name="connsiteX3" fmla="*/ 0 w 6497053"/>
                  <a:gd name="connsiteY3" fmla="*/ 3104147 h 3104147"/>
                  <a:gd name="connsiteX0" fmla="*/ 0 w 6713621"/>
                  <a:gd name="connsiteY0" fmla="*/ 0 h 4812631"/>
                  <a:gd name="connsiteX1" fmla="*/ 6713621 w 6713621"/>
                  <a:gd name="connsiteY1" fmla="*/ 1708484 h 4812631"/>
                  <a:gd name="connsiteX2" fmla="*/ 6689559 w 6713621"/>
                  <a:gd name="connsiteY2" fmla="*/ 4812631 h 4812631"/>
                  <a:gd name="connsiteX3" fmla="*/ 0 w 6713621"/>
                  <a:gd name="connsiteY3" fmla="*/ 0 h 4812631"/>
                  <a:gd name="connsiteX0" fmla="*/ 0 w 6689559"/>
                  <a:gd name="connsiteY0" fmla="*/ 4403558 h 9216189"/>
                  <a:gd name="connsiteX1" fmla="*/ 6689558 w 6689559"/>
                  <a:gd name="connsiteY1" fmla="*/ 0 h 9216189"/>
                  <a:gd name="connsiteX2" fmla="*/ 6689559 w 6689559"/>
                  <a:gd name="connsiteY2" fmla="*/ 9216189 h 9216189"/>
                  <a:gd name="connsiteX3" fmla="*/ 0 w 6689559"/>
                  <a:gd name="connsiteY3" fmla="*/ 4403558 h 92161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89559" h="9216189">
                    <a:moveTo>
                      <a:pt x="0" y="4403558"/>
                    </a:moveTo>
                    <a:lnTo>
                      <a:pt x="6689558" y="0"/>
                    </a:lnTo>
                    <a:cubicBezTo>
                      <a:pt x="6689558" y="3072063"/>
                      <a:pt x="6689559" y="6144126"/>
                      <a:pt x="6689559" y="9216189"/>
                    </a:cubicBezTo>
                    <a:lnTo>
                      <a:pt x="0" y="4403558"/>
                    </a:lnTo>
                    <a:close/>
                  </a:path>
                </a:pathLst>
              </a:custGeom>
              <a:solidFill>
                <a:schemeClr val="bg1">
                  <a:lumMod val="65000"/>
                  <a:alpha val="13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_tradnl"/>
              </a:p>
            </p:txBody>
          </p:sp>
          <p:sp>
            <p:nvSpPr>
              <p:cNvPr id="19" name="Triángulo 12"/>
              <p:cNvSpPr/>
              <p:nvPr/>
            </p:nvSpPr>
            <p:spPr>
              <a:xfrm rot="5400000">
                <a:off x="3680910" y="-1715998"/>
                <a:ext cx="2443694" cy="4089047"/>
              </a:xfrm>
              <a:custGeom>
                <a:avLst/>
                <a:gdLst>
                  <a:gd name="connsiteX0" fmla="*/ 0 w 6641433"/>
                  <a:gd name="connsiteY0" fmla="*/ 3007895 h 3007895"/>
                  <a:gd name="connsiteX1" fmla="*/ 3320717 w 6641433"/>
                  <a:gd name="connsiteY1" fmla="*/ 0 h 3007895"/>
                  <a:gd name="connsiteX2" fmla="*/ 6641433 w 6641433"/>
                  <a:gd name="connsiteY2" fmla="*/ 3007895 h 3007895"/>
                  <a:gd name="connsiteX3" fmla="*/ 0 w 6641433"/>
                  <a:gd name="connsiteY3" fmla="*/ 3007895 h 3007895"/>
                  <a:gd name="connsiteX0" fmla="*/ 0 w 6665495"/>
                  <a:gd name="connsiteY0" fmla="*/ 3104147 h 3104147"/>
                  <a:gd name="connsiteX1" fmla="*/ 6665495 w 6665495"/>
                  <a:gd name="connsiteY1" fmla="*/ 0 h 3104147"/>
                  <a:gd name="connsiteX2" fmla="*/ 6641433 w 6665495"/>
                  <a:gd name="connsiteY2" fmla="*/ 3104147 h 3104147"/>
                  <a:gd name="connsiteX3" fmla="*/ 0 w 6665495"/>
                  <a:gd name="connsiteY3" fmla="*/ 3104147 h 3104147"/>
                  <a:gd name="connsiteX0" fmla="*/ 0 w 3561348"/>
                  <a:gd name="connsiteY0" fmla="*/ 2695073 h 3104147"/>
                  <a:gd name="connsiteX1" fmla="*/ 3561348 w 3561348"/>
                  <a:gd name="connsiteY1" fmla="*/ 0 h 3104147"/>
                  <a:gd name="connsiteX2" fmla="*/ 3537286 w 3561348"/>
                  <a:gd name="connsiteY2" fmla="*/ 3104147 h 3104147"/>
                  <a:gd name="connsiteX3" fmla="*/ 0 w 3561348"/>
                  <a:gd name="connsiteY3" fmla="*/ 2695073 h 3104147"/>
                  <a:gd name="connsiteX0" fmla="*/ 0 w 6497053"/>
                  <a:gd name="connsiteY0" fmla="*/ 3104147 h 3104147"/>
                  <a:gd name="connsiteX1" fmla="*/ 6497053 w 6497053"/>
                  <a:gd name="connsiteY1" fmla="*/ 0 h 3104147"/>
                  <a:gd name="connsiteX2" fmla="*/ 6472991 w 6497053"/>
                  <a:gd name="connsiteY2" fmla="*/ 3104147 h 3104147"/>
                  <a:gd name="connsiteX3" fmla="*/ 0 w 6497053"/>
                  <a:gd name="connsiteY3" fmla="*/ 3104147 h 3104147"/>
                  <a:gd name="connsiteX0" fmla="*/ 0 w 6713621"/>
                  <a:gd name="connsiteY0" fmla="*/ 0 h 4812631"/>
                  <a:gd name="connsiteX1" fmla="*/ 6713621 w 6713621"/>
                  <a:gd name="connsiteY1" fmla="*/ 1708484 h 4812631"/>
                  <a:gd name="connsiteX2" fmla="*/ 6689559 w 6713621"/>
                  <a:gd name="connsiteY2" fmla="*/ 4812631 h 4812631"/>
                  <a:gd name="connsiteX3" fmla="*/ 0 w 6713621"/>
                  <a:gd name="connsiteY3" fmla="*/ 0 h 4812631"/>
                  <a:gd name="connsiteX0" fmla="*/ 0 w 6689559"/>
                  <a:gd name="connsiteY0" fmla="*/ 4403558 h 9216189"/>
                  <a:gd name="connsiteX1" fmla="*/ 6689558 w 6689559"/>
                  <a:gd name="connsiteY1" fmla="*/ 0 h 9216189"/>
                  <a:gd name="connsiteX2" fmla="*/ 6689559 w 6689559"/>
                  <a:gd name="connsiteY2" fmla="*/ 9216189 h 9216189"/>
                  <a:gd name="connsiteX3" fmla="*/ 0 w 6689559"/>
                  <a:gd name="connsiteY3" fmla="*/ 4403558 h 92161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89559" h="9216189">
                    <a:moveTo>
                      <a:pt x="0" y="4403558"/>
                    </a:moveTo>
                    <a:lnTo>
                      <a:pt x="6689558" y="0"/>
                    </a:lnTo>
                    <a:cubicBezTo>
                      <a:pt x="6689558" y="3072063"/>
                      <a:pt x="6689559" y="6144126"/>
                      <a:pt x="6689559" y="9216189"/>
                    </a:cubicBezTo>
                    <a:lnTo>
                      <a:pt x="0" y="440355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_tradnl"/>
              </a:p>
            </p:txBody>
          </p:sp>
        </p:grpSp>
      </p:grpSp>
      <p:pic>
        <p:nvPicPr>
          <p:cNvPr id="22" name="Imagen 2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748"/>
          <a:stretch/>
        </p:blipFill>
        <p:spPr>
          <a:xfrm>
            <a:off x="8756073" y="19265"/>
            <a:ext cx="3429000" cy="821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248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52CE4-3616-43C9-A1C3-FD5A03B603E8}" type="datetimeFigureOut">
              <a:rPr lang="es-CO" smtClean="0"/>
              <a:t>2022/03/29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4509-AEF7-4556-9802-88A96AD5B1D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2161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52CE4-3616-43C9-A1C3-FD5A03B603E8}" type="datetimeFigureOut">
              <a:rPr lang="es-CO" smtClean="0"/>
              <a:t>2022/03/29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4509-AEF7-4556-9802-88A96AD5B1D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675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52CE4-3616-43C9-A1C3-FD5A03B603E8}" type="datetimeFigureOut">
              <a:rPr lang="es-CO" smtClean="0"/>
              <a:t>2022/03/29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4509-AEF7-4556-9802-88A96AD5B1D1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25" b="18749"/>
          <a:stretch/>
        </p:blipFill>
        <p:spPr>
          <a:xfrm>
            <a:off x="8756073" y="193968"/>
            <a:ext cx="3429000" cy="618839"/>
          </a:xfrm>
          <a:prstGeom prst="rect">
            <a:avLst/>
          </a:prstGeom>
        </p:spPr>
      </p:pic>
      <p:grpSp>
        <p:nvGrpSpPr>
          <p:cNvPr id="8" name="Agrupar 14"/>
          <p:cNvGrpSpPr/>
          <p:nvPr userDrawn="1"/>
        </p:nvGrpSpPr>
        <p:grpSpPr>
          <a:xfrm>
            <a:off x="-2366989" y="0"/>
            <a:ext cx="5211789" cy="3759200"/>
            <a:chOff x="-2486907" y="-1064012"/>
            <a:chExt cx="6868627" cy="4537010"/>
          </a:xfrm>
        </p:grpSpPr>
        <p:sp>
          <p:nvSpPr>
            <p:cNvPr id="9" name="Triángulo 6"/>
            <p:cNvSpPr/>
            <p:nvPr/>
          </p:nvSpPr>
          <p:spPr>
            <a:xfrm>
              <a:off x="888002" y="1788250"/>
              <a:ext cx="812935" cy="613960"/>
            </a:xfrm>
            <a:prstGeom prst="triangle">
              <a:avLst/>
            </a:prstGeom>
            <a:solidFill>
              <a:srgbClr val="002060">
                <a:alpha val="85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grpSp>
          <p:nvGrpSpPr>
            <p:cNvPr id="10" name="Agrupar 8"/>
            <p:cNvGrpSpPr/>
            <p:nvPr/>
          </p:nvGrpSpPr>
          <p:grpSpPr>
            <a:xfrm>
              <a:off x="-2486907" y="-1064012"/>
              <a:ext cx="6868627" cy="4537010"/>
              <a:chOff x="-2110475" y="-1046807"/>
              <a:chExt cx="9057755" cy="5983019"/>
            </a:xfrm>
          </p:grpSpPr>
          <p:sp>
            <p:nvSpPr>
              <p:cNvPr id="11" name="Triángulo 12"/>
              <p:cNvSpPr/>
              <p:nvPr/>
            </p:nvSpPr>
            <p:spPr>
              <a:xfrm rot="16200000">
                <a:off x="1732414" y="-2170825"/>
                <a:ext cx="3363248" cy="5611283"/>
              </a:xfrm>
              <a:custGeom>
                <a:avLst/>
                <a:gdLst>
                  <a:gd name="connsiteX0" fmla="*/ 0 w 6641433"/>
                  <a:gd name="connsiteY0" fmla="*/ 3007895 h 3007895"/>
                  <a:gd name="connsiteX1" fmla="*/ 3320717 w 6641433"/>
                  <a:gd name="connsiteY1" fmla="*/ 0 h 3007895"/>
                  <a:gd name="connsiteX2" fmla="*/ 6641433 w 6641433"/>
                  <a:gd name="connsiteY2" fmla="*/ 3007895 h 3007895"/>
                  <a:gd name="connsiteX3" fmla="*/ 0 w 6641433"/>
                  <a:gd name="connsiteY3" fmla="*/ 3007895 h 3007895"/>
                  <a:gd name="connsiteX0" fmla="*/ 0 w 6665495"/>
                  <a:gd name="connsiteY0" fmla="*/ 3104147 h 3104147"/>
                  <a:gd name="connsiteX1" fmla="*/ 6665495 w 6665495"/>
                  <a:gd name="connsiteY1" fmla="*/ 0 h 3104147"/>
                  <a:gd name="connsiteX2" fmla="*/ 6641433 w 6665495"/>
                  <a:gd name="connsiteY2" fmla="*/ 3104147 h 3104147"/>
                  <a:gd name="connsiteX3" fmla="*/ 0 w 6665495"/>
                  <a:gd name="connsiteY3" fmla="*/ 3104147 h 3104147"/>
                  <a:gd name="connsiteX0" fmla="*/ 0 w 3561348"/>
                  <a:gd name="connsiteY0" fmla="*/ 2695073 h 3104147"/>
                  <a:gd name="connsiteX1" fmla="*/ 3561348 w 3561348"/>
                  <a:gd name="connsiteY1" fmla="*/ 0 h 3104147"/>
                  <a:gd name="connsiteX2" fmla="*/ 3537286 w 3561348"/>
                  <a:gd name="connsiteY2" fmla="*/ 3104147 h 3104147"/>
                  <a:gd name="connsiteX3" fmla="*/ 0 w 3561348"/>
                  <a:gd name="connsiteY3" fmla="*/ 2695073 h 3104147"/>
                  <a:gd name="connsiteX0" fmla="*/ 0 w 6497053"/>
                  <a:gd name="connsiteY0" fmla="*/ 3104147 h 3104147"/>
                  <a:gd name="connsiteX1" fmla="*/ 6497053 w 6497053"/>
                  <a:gd name="connsiteY1" fmla="*/ 0 h 3104147"/>
                  <a:gd name="connsiteX2" fmla="*/ 6472991 w 6497053"/>
                  <a:gd name="connsiteY2" fmla="*/ 3104147 h 3104147"/>
                  <a:gd name="connsiteX3" fmla="*/ 0 w 6497053"/>
                  <a:gd name="connsiteY3" fmla="*/ 3104147 h 3104147"/>
                  <a:gd name="connsiteX0" fmla="*/ 0 w 6713621"/>
                  <a:gd name="connsiteY0" fmla="*/ 0 h 4812631"/>
                  <a:gd name="connsiteX1" fmla="*/ 6713621 w 6713621"/>
                  <a:gd name="connsiteY1" fmla="*/ 1708484 h 4812631"/>
                  <a:gd name="connsiteX2" fmla="*/ 6689559 w 6713621"/>
                  <a:gd name="connsiteY2" fmla="*/ 4812631 h 4812631"/>
                  <a:gd name="connsiteX3" fmla="*/ 0 w 6713621"/>
                  <a:gd name="connsiteY3" fmla="*/ 0 h 4812631"/>
                  <a:gd name="connsiteX0" fmla="*/ 0 w 6689559"/>
                  <a:gd name="connsiteY0" fmla="*/ 4403558 h 9216189"/>
                  <a:gd name="connsiteX1" fmla="*/ 6689558 w 6689559"/>
                  <a:gd name="connsiteY1" fmla="*/ 0 h 9216189"/>
                  <a:gd name="connsiteX2" fmla="*/ 6689559 w 6689559"/>
                  <a:gd name="connsiteY2" fmla="*/ 9216189 h 9216189"/>
                  <a:gd name="connsiteX3" fmla="*/ 0 w 6689559"/>
                  <a:gd name="connsiteY3" fmla="*/ 4403558 h 92161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89559" h="9216189">
                    <a:moveTo>
                      <a:pt x="0" y="4403558"/>
                    </a:moveTo>
                    <a:lnTo>
                      <a:pt x="6689558" y="0"/>
                    </a:lnTo>
                    <a:cubicBezTo>
                      <a:pt x="6689558" y="3072063"/>
                      <a:pt x="6689559" y="6144126"/>
                      <a:pt x="6689559" y="9216189"/>
                    </a:cubicBezTo>
                    <a:lnTo>
                      <a:pt x="0" y="4403558"/>
                    </a:lnTo>
                    <a:close/>
                  </a:path>
                </a:pathLst>
              </a:custGeom>
              <a:solidFill>
                <a:schemeClr val="bg1">
                  <a:lumMod val="50000"/>
                  <a:alpha val="28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_tradnl"/>
              </a:p>
            </p:txBody>
          </p:sp>
          <p:sp>
            <p:nvSpPr>
              <p:cNvPr id="12" name="Triángulo 12"/>
              <p:cNvSpPr/>
              <p:nvPr/>
            </p:nvSpPr>
            <p:spPr>
              <a:xfrm rot="16200000">
                <a:off x="-1341265" y="-769208"/>
                <a:ext cx="4936210" cy="6474629"/>
              </a:xfrm>
              <a:custGeom>
                <a:avLst/>
                <a:gdLst>
                  <a:gd name="connsiteX0" fmla="*/ 0 w 6641433"/>
                  <a:gd name="connsiteY0" fmla="*/ 3007895 h 3007895"/>
                  <a:gd name="connsiteX1" fmla="*/ 3320717 w 6641433"/>
                  <a:gd name="connsiteY1" fmla="*/ 0 h 3007895"/>
                  <a:gd name="connsiteX2" fmla="*/ 6641433 w 6641433"/>
                  <a:gd name="connsiteY2" fmla="*/ 3007895 h 3007895"/>
                  <a:gd name="connsiteX3" fmla="*/ 0 w 6641433"/>
                  <a:gd name="connsiteY3" fmla="*/ 3007895 h 3007895"/>
                  <a:gd name="connsiteX0" fmla="*/ 0 w 6665495"/>
                  <a:gd name="connsiteY0" fmla="*/ 3104147 h 3104147"/>
                  <a:gd name="connsiteX1" fmla="*/ 6665495 w 6665495"/>
                  <a:gd name="connsiteY1" fmla="*/ 0 h 3104147"/>
                  <a:gd name="connsiteX2" fmla="*/ 6641433 w 6665495"/>
                  <a:gd name="connsiteY2" fmla="*/ 3104147 h 3104147"/>
                  <a:gd name="connsiteX3" fmla="*/ 0 w 6665495"/>
                  <a:gd name="connsiteY3" fmla="*/ 3104147 h 3104147"/>
                  <a:gd name="connsiteX0" fmla="*/ 0 w 3561348"/>
                  <a:gd name="connsiteY0" fmla="*/ 2695073 h 3104147"/>
                  <a:gd name="connsiteX1" fmla="*/ 3561348 w 3561348"/>
                  <a:gd name="connsiteY1" fmla="*/ 0 h 3104147"/>
                  <a:gd name="connsiteX2" fmla="*/ 3537286 w 3561348"/>
                  <a:gd name="connsiteY2" fmla="*/ 3104147 h 3104147"/>
                  <a:gd name="connsiteX3" fmla="*/ 0 w 3561348"/>
                  <a:gd name="connsiteY3" fmla="*/ 2695073 h 3104147"/>
                  <a:gd name="connsiteX0" fmla="*/ 0 w 6497053"/>
                  <a:gd name="connsiteY0" fmla="*/ 3104147 h 3104147"/>
                  <a:gd name="connsiteX1" fmla="*/ 6497053 w 6497053"/>
                  <a:gd name="connsiteY1" fmla="*/ 0 h 3104147"/>
                  <a:gd name="connsiteX2" fmla="*/ 6472991 w 6497053"/>
                  <a:gd name="connsiteY2" fmla="*/ 3104147 h 3104147"/>
                  <a:gd name="connsiteX3" fmla="*/ 0 w 6497053"/>
                  <a:gd name="connsiteY3" fmla="*/ 3104147 h 3104147"/>
                  <a:gd name="connsiteX0" fmla="*/ 0 w 6713621"/>
                  <a:gd name="connsiteY0" fmla="*/ 0 h 4812631"/>
                  <a:gd name="connsiteX1" fmla="*/ 6713621 w 6713621"/>
                  <a:gd name="connsiteY1" fmla="*/ 1708484 h 4812631"/>
                  <a:gd name="connsiteX2" fmla="*/ 6689559 w 6713621"/>
                  <a:gd name="connsiteY2" fmla="*/ 4812631 h 4812631"/>
                  <a:gd name="connsiteX3" fmla="*/ 0 w 6713621"/>
                  <a:gd name="connsiteY3" fmla="*/ 0 h 4812631"/>
                  <a:gd name="connsiteX0" fmla="*/ 0 w 6689559"/>
                  <a:gd name="connsiteY0" fmla="*/ 4403558 h 9216189"/>
                  <a:gd name="connsiteX1" fmla="*/ 6689558 w 6689559"/>
                  <a:gd name="connsiteY1" fmla="*/ 0 h 9216189"/>
                  <a:gd name="connsiteX2" fmla="*/ 6689559 w 6689559"/>
                  <a:gd name="connsiteY2" fmla="*/ 9216189 h 9216189"/>
                  <a:gd name="connsiteX3" fmla="*/ 0 w 6689559"/>
                  <a:gd name="connsiteY3" fmla="*/ 4403558 h 92161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89559" h="9216189">
                    <a:moveTo>
                      <a:pt x="0" y="4403558"/>
                    </a:moveTo>
                    <a:lnTo>
                      <a:pt x="6689558" y="0"/>
                    </a:lnTo>
                    <a:cubicBezTo>
                      <a:pt x="6689558" y="3072063"/>
                      <a:pt x="6689559" y="6144126"/>
                      <a:pt x="6689559" y="9216189"/>
                    </a:cubicBezTo>
                    <a:lnTo>
                      <a:pt x="0" y="4403558"/>
                    </a:lnTo>
                    <a:close/>
                  </a:path>
                </a:pathLst>
              </a:custGeom>
              <a:solidFill>
                <a:schemeClr val="bg1">
                  <a:lumMod val="65000"/>
                  <a:alpha val="13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_tradnl"/>
              </a:p>
            </p:txBody>
          </p:sp>
          <p:sp>
            <p:nvSpPr>
              <p:cNvPr id="13" name="Triángulo 12"/>
              <p:cNvSpPr/>
              <p:nvPr/>
            </p:nvSpPr>
            <p:spPr>
              <a:xfrm rot="5400000">
                <a:off x="3680910" y="-1715998"/>
                <a:ext cx="2443694" cy="4089047"/>
              </a:xfrm>
              <a:custGeom>
                <a:avLst/>
                <a:gdLst>
                  <a:gd name="connsiteX0" fmla="*/ 0 w 6641433"/>
                  <a:gd name="connsiteY0" fmla="*/ 3007895 h 3007895"/>
                  <a:gd name="connsiteX1" fmla="*/ 3320717 w 6641433"/>
                  <a:gd name="connsiteY1" fmla="*/ 0 h 3007895"/>
                  <a:gd name="connsiteX2" fmla="*/ 6641433 w 6641433"/>
                  <a:gd name="connsiteY2" fmla="*/ 3007895 h 3007895"/>
                  <a:gd name="connsiteX3" fmla="*/ 0 w 6641433"/>
                  <a:gd name="connsiteY3" fmla="*/ 3007895 h 3007895"/>
                  <a:gd name="connsiteX0" fmla="*/ 0 w 6665495"/>
                  <a:gd name="connsiteY0" fmla="*/ 3104147 h 3104147"/>
                  <a:gd name="connsiteX1" fmla="*/ 6665495 w 6665495"/>
                  <a:gd name="connsiteY1" fmla="*/ 0 h 3104147"/>
                  <a:gd name="connsiteX2" fmla="*/ 6641433 w 6665495"/>
                  <a:gd name="connsiteY2" fmla="*/ 3104147 h 3104147"/>
                  <a:gd name="connsiteX3" fmla="*/ 0 w 6665495"/>
                  <a:gd name="connsiteY3" fmla="*/ 3104147 h 3104147"/>
                  <a:gd name="connsiteX0" fmla="*/ 0 w 3561348"/>
                  <a:gd name="connsiteY0" fmla="*/ 2695073 h 3104147"/>
                  <a:gd name="connsiteX1" fmla="*/ 3561348 w 3561348"/>
                  <a:gd name="connsiteY1" fmla="*/ 0 h 3104147"/>
                  <a:gd name="connsiteX2" fmla="*/ 3537286 w 3561348"/>
                  <a:gd name="connsiteY2" fmla="*/ 3104147 h 3104147"/>
                  <a:gd name="connsiteX3" fmla="*/ 0 w 3561348"/>
                  <a:gd name="connsiteY3" fmla="*/ 2695073 h 3104147"/>
                  <a:gd name="connsiteX0" fmla="*/ 0 w 6497053"/>
                  <a:gd name="connsiteY0" fmla="*/ 3104147 h 3104147"/>
                  <a:gd name="connsiteX1" fmla="*/ 6497053 w 6497053"/>
                  <a:gd name="connsiteY1" fmla="*/ 0 h 3104147"/>
                  <a:gd name="connsiteX2" fmla="*/ 6472991 w 6497053"/>
                  <a:gd name="connsiteY2" fmla="*/ 3104147 h 3104147"/>
                  <a:gd name="connsiteX3" fmla="*/ 0 w 6497053"/>
                  <a:gd name="connsiteY3" fmla="*/ 3104147 h 3104147"/>
                  <a:gd name="connsiteX0" fmla="*/ 0 w 6713621"/>
                  <a:gd name="connsiteY0" fmla="*/ 0 h 4812631"/>
                  <a:gd name="connsiteX1" fmla="*/ 6713621 w 6713621"/>
                  <a:gd name="connsiteY1" fmla="*/ 1708484 h 4812631"/>
                  <a:gd name="connsiteX2" fmla="*/ 6689559 w 6713621"/>
                  <a:gd name="connsiteY2" fmla="*/ 4812631 h 4812631"/>
                  <a:gd name="connsiteX3" fmla="*/ 0 w 6713621"/>
                  <a:gd name="connsiteY3" fmla="*/ 0 h 4812631"/>
                  <a:gd name="connsiteX0" fmla="*/ 0 w 6689559"/>
                  <a:gd name="connsiteY0" fmla="*/ 4403558 h 9216189"/>
                  <a:gd name="connsiteX1" fmla="*/ 6689558 w 6689559"/>
                  <a:gd name="connsiteY1" fmla="*/ 0 h 9216189"/>
                  <a:gd name="connsiteX2" fmla="*/ 6689559 w 6689559"/>
                  <a:gd name="connsiteY2" fmla="*/ 9216189 h 9216189"/>
                  <a:gd name="connsiteX3" fmla="*/ 0 w 6689559"/>
                  <a:gd name="connsiteY3" fmla="*/ 4403558 h 92161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89559" h="9216189">
                    <a:moveTo>
                      <a:pt x="0" y="4403558"/>
                    </a:moveTo>
                    <a:lnTo>
                      <a:pt x="6689558" y="0"/>
                    </a:lnTo>
                    <a:cubicBezTo>
                      <a:pt x="6689558" y="3072063"/>
                      <a:pt x="6689559" y="6144126"/>
                      <a:pt x="6689559" y="9216189"/>
                    </a:cubicBezTo>
                    <a:lnTo>
                      <a:pt x="0" y="440355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_tradnl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87833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52CE4-3616-43C9-A1C3-FD5A03B603E8}" type="datetimeFigureOut">
              <a:rPr lang="es-CO" smtClean="0"/>
              <a:t>2022/03/29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4509-AEF7-4556-9802-88A96AD5B1D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2679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52CE4-3616-43C9-A1C3-FD5A03B603E8}" type="datetimeFigureOut">
              <a:rPr lang="es-CO" smtClean="0"/>
              <a:t>2022/03/29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4509-AEF7-4556-9802-88A96AD5B1D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5778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52CE4-3616-43C9-A1C3-FD5A03B603E8}" type="datetimeFigureOut">
              <a:rPr lang="es-CO" smtClean="0"/>
              <a:t>2022/03/29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4509-AEF7-4556-9802-88A96AD5B1D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3891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52CE4-3616-43C9-A1C3-FD5A03B603E8}" type="datetimeFigureOut">
              <a:rPr lang="es-CO" smtClean="0"/>
              <a:t>2022/03/29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4509-AEF7-4556-9802-88A96AD5B1D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566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52CE4-3616-43C9-A1C3-FD5A03B603E8}" type="datetimeFigureOut">
              <a:rPr lang="es-CO" smtClean="0"/>
              <a:t>2022/03/29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4509-AEF7-4556-9802-88A96AD5B1D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37069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52CE4-3616-43C9-A1C3-FD5A03B603E8}" type="datetimeFigureOut">
              <a:rPr lang="es-CO" smtClean="0"/>
              <a:t>2022/03/29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4509-AEF7-4556-9802-88A96AD5B1D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5323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52CE4-3616-43C9-A1C3-FD5A03B603E8}" type="datetimeFigureOut">
              <a:rPr lang="es-CO" smtClean="0"/>
              <a:t>2022/03/29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4509-AEF7-4556-9802-88A96AD5B1D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2331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8 Objeto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116809036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Diapositiva de think-cell" r:id="rId16" imgW="395" imgH="394" progId="TCLayout.ActiveDocument.1">
                  <p:embed/>
                </p:oleObj>
              </mc:Choice>
              <mc:Fallback>
                <p:oleObj name="Diapositiva de think-cell" r:id="rId16" imgW="395" imgH="394" progId="TCLayout.ActiveDocument.1">
                  <p:embed/>
                  <p:pic>
                    <p:nvPicPr>
                      <p:cNvPr id="9" name="8 Objeto" hidden="1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 hidden="1"/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s-ES" sz="4400" b="0" i="0" baseline="0" dirty="0">
              <a:latin typeface="Calibri Light"/>
              <a:ea typeface="+mj-ea"/>
              <a:cs typeface="+mj-cs"/>
              <a:sym typeface="Calibri Light"/>
            </a:endParaRPr>
          </a:p>
        </p:txBody>
      </p:sp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52CE4-3616-43C9-A1C3-FD5A03B603E8}" type="datetimeFigureOut">
              <a:rPr lang="es-CO" smtClean="0"/>
              <a:t>2022/03/29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D4509-AEF7-4556-9802-88A96AD5B1D1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748"/>
          <a:stretch/>
        </p:blipFill>
        <p:spPr>
          <a:xfrm>
            <a:off x="8756073" y="19265"/>
            <a:ext cx="3429000" cy="821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795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109220" y="510280"/>
            <a:ext cx="10515600" cy="996950"/>
          </a:xfrm>
        </p:spPr>
        <p:txBody>
          <a:bodyPr/>
          <a:lstStyle/>
          <a:p>
            <a:r>
              <a:rPr lang="es-CO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Proyecto de Distribución de Utilidades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BE5EF3CD-1F6F-40DD-88A7-4554F875BF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847078"/>
              </p:ext>
            </p:extLst>
          </p:nvPr>
        </p:nvGraphicFramePr>
        <p:xfrm>
          <a:off x="1247775" y="1524000"/>
          <a:ext cx="10125075" cy="4947545"/>
        </p:xfrm>
        <a:graphic>
          <a:graphicData uri="http://schemas.openxmlformats.org/drawingml/2006/table">
            <a:tbl>
              <a:tblPr/>
              <a:tblGrid>
                <a:gridCol w="8084661">
                  <a:extLst>
                    <a:ext uri="{9D8B030D-6E8A-4147-A177-3AD203B41FA5}">
                      <a16:colId xmlns:a16="http://schemas.microsoft.com/office/drawing/2014/main" val="166753505"/>
                    </a:ext>
                  </a:extLst>
                </a:gridCol>
                <a:gridCol w="2040414">
                  <a:extLst>
                    <a:ext uri="{9D8B030D-6E8A-4147-A177-3AD203B41FA5}">
                      <a16:colId xmlns:a16="http://schemas.microsoft.com/office/drawing/2014/main" val="2558396262"/>
                    </a:ext>
                  </a:extLst>
                </a:gridCol>
              </a:tblGrid>
              <a:tr h="27775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effectLst/>
                          <a:latin typeface="Calibri" panose="020F0502020204030204" pitchFamily="34" charset="0"/>
                        </a:rPr>
                        <a:t>RIOPAILA CASTILLA S.A.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268363"/>
                  </a:ext>
                </a:extLst>
              </a:tr>
              <a:tr h="27775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effectLst/>
                          <a:latin typeface="Calibri" panose="020F0502020204030204" pitchFamily="34" charset="0"/>
                        </a:rPr>
                        <a:t>ASAMBLEA GENERAL DE ACCIONISTAS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897249"/>
                  </a:ext>
                </a:extLst>
              </a:tr>
              <a:tr h="277753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CO" sz="1800" b="1" i="0" u="none" strike="noStrike" dirty="0">
                          <a:effectLst/>
                          <a:latin typeface="Calibri" panose="020F0502020204030204" pitchFamily="34" charset="0"/>
                        </a:rPr>
                        <a:t>REUNIÓN ORDINARIA DEL 29 DE MARZO DE 2022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850495"/>
                  </a:ext>
                </a:extLst>
              </a:tr>
              <a:tr h="27775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PROYECTO DE DISTRIBUCION DE UTILIDADES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3510839"/>
                  </a:ext>
                </a:extLst>
              </a:tr>
              <a:tr h="27775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AÑO 2021 (Pesos 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141338"/>
                  </a:ext>
                </a:extLst>
              </a:tr>
              <a:tr h="426564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1" i="0" u="none" strike="noStrike" dirty="0">
                          <a:effectLst/>
                          <a:latin typeface="Calibri" panose="020F0502020204030204" pitchFamily="34" charset="0"/>
                        </a:rPr>
                        <a:t>Utilidad neta después de provisión para impuesto de renta y complementarios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41,105,082,176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755902"/>
                  </a:ext>
                </a:extLst>
              </a:tr>
              <a:tr h="43257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1" i="0" u="none" strike="noStrike" dirty="0">
                          <a:effectLst/>
                          <a:latin typeface="Calibri" panose="020F0502020204030204" pitchFamily="34" charset="0"/>
                        </a:rPr>
                        <a:t>Liberación de reservas de ejercicios anteriores y de resultados acumulados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      0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84587"/>
                  </a:ext>
                </a:extLst>
              </a:tr>
              <a:tr h="55924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1" i="0" u="none" strike="noStrike" dirty="0">
                          <a:effectLst/>
                          <a:latin typeface="Calibri" panose="020F0502020204030204" pitchFamily="34" charset="0"/>
                        </a:rPr>
                        <a:t>Total utilidades disponibles para apropiación y distribución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41,105,082,176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892651"/>
                  </a:ext>
                </a:extLst>
              </a:tr>
              <a:tr h="555507">
                <a:tc>
                  <a:txBody>
                    <a:bodyPr/>
                    <a:lstStyle/>
                    <a:p>
                      <a:pPr algn="l" fontAlgn="t"/>
                      <a:r>
                        <a:rPr lang="es-CO" sz="1800" b="1" i="0" u="none" strike="noStrike" dirty="0">
                          <a:effectLst/>
                          <a:latin typeface="Calibri" panose="020F0502020204030204" pitchFamily="34" charset="0"/>
                        </a:rPr>
                        <a:t>Reserva para inversión en futuros ensanches, no gravable  </a:t>
                      </a:r>
                      <a:br>
                        <a:rPr lang="es-CO" sz="1800" b="0" i="0" u="none" strike="noStrike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O" sz="1800" b="0" i="0" u="none" strike="noStrike" dirty="0">
                          <a:effectLst/>
                          <a:latin typeface="Calibri" panose="020F0502020204030204" pitchFamily="34" charset="0"/>
                        </a:rPr>
                        <a:t>Se apropia de la utilidad neta del año 2021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800" b="0" i="0" u="none" strike="noStrike" dirty="0">
                          <a:effectLst/>
                          <a:latin typeface="Calibri" panose="020F0502020204030204" pitchFamily="34" charset="0"/>
                        </a:rPr>
                        <a:t>     41,105,082,176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1689906"/>
                  </a:ext>
                </a:extLst>
              </a:tr>
              <a:tr h="479175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1" i="0" u="none" strike="noStrike" dirty="0">
                          <a:effectLst/>
                          <a:latin typeface="Calibri" panose="020F0502020204030204" pitchFamily="34" charset="0"/>
                        </a:rPr>
                        <a:t>Total utilidades apropiadas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41,105,082,176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346608"/>
                  </a:ext>
                </a:extLst>
              </a:tr>
              <a:tr h="102410">
                <a:tc>
                  <a:txBody>
                    <a:bodyPr/>
                    <a:lstStyle/>
                    <a:p>
                      <a:pPr algn="l" fontAlgn="t"/>
                      <a:endParaRPr lang="es-CO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CO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030584"/>
                  </a:ext>
                </a:extLst>
              </a:tr>
              <a:tr h="30561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1" i="0" u="none" strike="noStrike" dirty="0">
                          <a:effectLst/>
                          <a:latin typeface="Calibri" panose="020F0502020204030204" pitchFamily="34" charset="0"/>
                        </a:rPr>
                        <a:t>A disposición de la Asamblea General de Accionistas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      0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03900"/>
                  </a:ext>
                </a:extLst>
              </a:tr>
              <a:tr h="481062">
                <a:tc gridSpan="2">
                  <a:txBody>
                    <a:bodyPr/>
                    <a:lstStyle/>
                    <a:p>
                      <a:pPr algn="l" fontAlgn="ctr"/>
                      <a:endParaRPr lang="es-CO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ctr"/>
                      <a:r>
                        <a:rPr lang="es-CO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Considerando que la Compañía viene dando disposición al acuerdo financiero, no hay lugar a distribución de utilidades.</a:t>
                      </a:r>
                      <a:br>
                        <a:rPr lang="es-CO" sz="1400" b="0" i="0" u="none" strike="noStrike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O" sz="1400" b="1" i="0" u="none" strike="noStrike" dirty="0">
                          <a:effectLst/>
                          <a:latin typeface="Calibri" panose="020F0502020204030204" pitchFamily="34" charset="0"/>
                        </a:rPr>
                        <a:t>Cali, 29 de marzo de 2022</a:t>
                      </a:r>
                      <a:endParaRPr lang="es-CO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85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078480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oO2tK7SWqPQcGlZ73Y8LA"/>
</p:tagLst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135</Words>
  <Application>Microsoft Office PowerPoint</Application>
  <PresentationFormat>Panorámica</PresentationFormat>
  <Paragraphs>20</Paragraphs>
  <Slides>1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1_Tema de Office</vt:lpstr>
      <vt:lpstr>Diapositiva de think-cell</vt:lpstr>
      <vt:lpstr>Proyecto de Distribución de Utilidades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Fernando Pedraza Galindo (Contabilidad)</dc:creator>
  <cp:lastModifiedBy>Fernando Pedraza Galindo (Contabilidad)</cp:lastModifiedBy>
  <cp:revision>10</cp:revision>
  <cp:lastPrinted>2021-02-28T17:26:57Z</cp:lastPrinted>
  <dcterms:created xsi:type="dcterms:W3CDTF">2021-02-28T15:54:56Z</dcterms:created>
  <dcterms:modified xsi:type="dcterms:W3CDTF">2022-03-29T23:20:48Z</dcterms:modified>
</cp:coreProperties>
</file>